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170.png"/><Relationship Id="rId24" Type="http://schemas.openxmlformats.org/officeDocument/2006/relationships/image" Target="../media/image171.png"/><Relationship Id="rId25" Type="http://schemas.openxmlformats.org/officeDocument/2006/relationships/image" Target="../media/image172.png"/><Relationship Id="rId26" Type="http://schemas.openxmlformats.org/officeDocument/2006/relationships/image" Target="../media/image173.png"/><Relationship Id="rId27" Type="http://schemas.openxmlformats.org/officeDocument/2006/relationships/image" Target="../media/image174.png"/><Relationship Id="rId28" Type="http://schemas.openxmlformats.org/officeDocument/2006/relationships/image" Target="../media/image175.png"/><Relationship Id="rId29" Type="http://schemas.openxmlformats.org/officeDocument/2006/relationships/image" Target="../media/image176.png"/><Relationship Id="rId30" Type="http://schemas.openxmlformats.org/officeDocument/2006/relationships/image" Target="../media/image177.png"/><Relationship Id="rId31" Type="http://schemas.openxmlformats.org/officeDocument/2006/relationships/image" Target="../media/image178.png"/><Relationship Id="rId32" Type="http://schemas.openxmlformats.org/officeDocument/2006/relationships/image" Target="../media/image179.png"/><Relationship Id="rId33" Type="http://schemas.openxmlformats.org/officeDocument/2006/relationships/image" Target="../media/image180.png"/><Relationship Id="rId34" Type="http://schemas.openxmlformats.org/officeDocument/2006/relationships/image" Target="../media/image181.png"/><Relationship Id="rId35" Type="http://schemas.openxmlformats.org/officeDocument/2006/relationships/image" Target="../media/image182.png"/><Relationship Id="rId36" Type="http://schemas.openxmlformats.org/officeDocument/2006/relationships/image" Target="../media/image183.png"/><Relationship Id="rId37" Type="http://schemas.openxmlformats.org/officeDocument/2006/relationships/image" Target="../media/image184.png"/><Relationship Id="rId38" Type="http://schemas.openxmlformats.org/officeDocument/2006/relationships/image" Target="../media/image18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28" Type="http://schemas.openxmlformats.org/officeDocument/2006/relationships/image" Target="../media/image102.png"/><Relationship Id="rId29" Type="http://schemas.openxmlformats.org/officeDocument/2006/relationships/image" Target="../media/image10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126.png"/><Relationship Id="rId25" Type="http://schemas.openxmlformats.org/officeDocument/2006/relationships/image" Target="../media/image127.png"/><Relationship Id="rId26" Type="http://schemas.openxmlformats.org/officeDocument/2006/relationships/image" Target="../media/image128.png"/><Relationship Id="rId27" Type="http://schemas.openxmlformats.org/officeDocument/2006/relationships/image" Target="../media/image129.png"/><Relationship Id="rId28" Type="http://schemas.openxmlformats.org/officeDocument/2006/relationships/image" Target="../media/image130.png"/><Relationship Id="rId29" Type="http://schemas.openxmlformats.org/officeDocument/2006/relationships/image" Target="../media/image131.png"/><Relationship Id="rId30" Type="http://schemas.openxmlformats.org/officeDocument/2006/relationships/image" Target="../media/image1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38132" y="1159223"/>
            <a:ext cx="4943201" cy="4406196"/>
            <a:chOff x="11638132" y="1159223"/>
            <a:chExt cx="4943201" cy="4406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8132" y="1159223"/>
              <a:ext cx="4943201" cy="4406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0896" y="3438512"/>
            <a:ext cx="2934251" cy="49570"/>
            <a:chOff x="12010896" y="3438512"/>
            <a:chExt cx="2934251" cy="49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537941" y="3413176"/>
              <a:ext cx="5876190" cy="10476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010896" y="343851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27341" y="8160992"/>
            <a:ext cx="2805544" cy="4114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77183" y="4021670"/>
            <a:ext cx="4629404" cy="12190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3667" y="5605495"/>
            <a:ext cx="7888565" cy="27549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58598" y="7997991"/>
            <a:ext cx="6171429" cy="153043"/>
            <a:chOff x="4258598" y="7997991"/>
            <a:chExt cx="6171429" cy="1530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8598" y="7997991"/>
              <a:ext cx="6171429" cy="1530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18652" y="6569414"/>
            <a:ext cx="1766024" cy="1359839"/>
            <a:chOff x="8418652" y="6569414"/>
            <a:chExt cx="1766024" cy="1359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8652" y="6569414"/>
              <a:ext cx="1766024" cy="13598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17570" y="1856748"/>
            <a:ext cx="2932398" cy="14628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14675" y="2271980"/>
            <a:ext cx="3402636" cy="20113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7363" y="83927"/>
            <a:ext cx="76658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7420" y="175350"/>
            <a:ext cx="2629598" cy="502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87865" y="1003392"/>
            <a:ext cx="14932267" cy="8858441"/>
            <a:chOff x="1887865" y="1003392"/>
            <a:chExt cx="14932267" cy="88584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7865" y="1003392"/>
              <a:ext cx="14932267" cy="8858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1" y="1500197"/>
            <a:ext cx="9776037" cy="71822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79564"/>
            <a:ext cx="4480621" cy="881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3765136"/>
            <a:ext cx="2908796" cy="1391711"/>
            <a:chOff x="6441280" y="3765136"/>
            <a:chExt cx="2908796" cy="13917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403" y="3688947"/>
              <a:ext cx="2788971" cy="1696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22613" y="5360347"/>
            <a:ext cx="2559205" cy="523522"/>
            <a:chOff x="4522613" y="5360347"/>
            <a:chExt cx="2559205" cy="5235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2613" y="5360347"/>
              <a:ext cx="2559205" cy="5235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363" y="83927"/>
            <a:ext cx="766587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9745" y="1628259"/>
            <a:ext cx="2402988" cy="9142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8887" y="5345703"/>
            <a:ext cx="2285663" cy="571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43182" y="2456315"/>
            <a:ext cx="2904209" cy="502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38963" y="7249837"/>
            <a:ext cx="2559205" cy="523522"/>
            <a:chOff x="11438963" y="7249837"/>
            <a:chExt cx="2559205" cy="5235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8963" y="7249837"/>
              <a:ext cx="2559205" cy="5235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79135" y="7252648"/>
            <a:ext cx="2285663" cy="5714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84518" y="2437268"/>
            <a:ext cx="2559205" cy="523522"/>
            <a:chOff x="4484518" y="2437268"/>
            <a:chExt cx="2559205" cy="5235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4518" y="2437268"/>
              <a:ext cx="2559205" cy="52352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40317" y="2432364"/>
            <a:ext cx="2266613" cy="5714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84518" y="3297651"/>
            <a:ext cx="2597300" cy="523522"/>
            <a:chOff x="4484518" y="3297651"/>
            <a:chExt cx="2597300" cy="5235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4518" y="3297651"/>
              <a:ext cx="2597300" cy="5235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40320" y="3292743"/>
            <a:ext cx="2376138" cy="5714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71753" y="3255741"/>
            <a:ext cx="3091104" cy="20316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7003" y="3897198"/>
            <a:ext cx="8099428" cy="305032"/>
            <a:chOff x="7437003" y="3897198"/>
            <a:chExt cx="8099428" cy="3050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7437003" y="3897198"/>
              <a:ext cx="8099428" cy="30503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00325" y="5394675"/>
            <a:ext cx="2252187" cy="16202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58010" y="2475581"/>
            <a:ext cx="2559205" cy="523522"/>
            <a:chOff x="11458010" y="2475581"/>
            <a:chExt cx="2559205" cy="5235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58010" y="2475581"/>
              <a:ext cx="2559205" cy="5235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04284" y="2460937"/>
            <a:ext cx="2285663" cy="5714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45239" y="2471772"/>
            <a:ext cx="1343993" cy="11174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38963" y="3991044"/>
            <a:ext cx="2559205" cy="523522"/>
            <a:chOff x="11438963" y="3991044"/>
            <a:chExt cx="2559205" cy="5235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38963" y="3991044"/>
              <a:ext cx="2559205" cy="52352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56665" y="3990062"/>
            <a:ext cx="2525658" cy="57141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26198" y="3930093"/>
            <a:ext cx="1617764" cy="16202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58010" y="5810421"/>
            <a:ext cx="2559205" cy="523522"/>
            <a:chOff x="11458010" y="5810421"/>
            <a:chExt cx="2559205" cy="5235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58010" y="5810421"/>
              <a:ext cx="2559205" cy="52352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04284" y="5795772"/>
            <a:ext cx="2285663" cy="5714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45239" y="5806611"/>
            <a:ext cx="3195580" cy="11174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157239" y="7208925"/>
            <a:ext cx="3347272" cy="13967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86105" y="3977643"/>
            <a:ext cx="4234921" cy="305032"/>
            <a:chOff x="2386105" y="3977643"/>
            <a:chExt cx="4234921" cy="30503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2386105" y="3977643"/>
              <a:ext cx="4234921" cy="3050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44454" y="1001756"/>
            <a:ext cx="1138717" cy="1138717"/>
            <a:chOff x="4444454" y="1001756"/>
            <a:chExt cx="1138717" cy="113871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280000">
              <a:off x="4444454" y="1001756"/>
              <a:ext cx="1138717" cy="113871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514766" y="1371119"/>
            <a:ext cx="1062120" cy="5028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399813" y="8023563"/>
            <a:ext cx="1138717" cy="1138717"/>
            <a:chOff x="10399813" y="8023563"/>
            <a:chExt cx="1138717" cy="113871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60000">
              <a:off x="10399813" y="8023563"/>
              <a:ext cx="1138717" cy="113871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481525" y="8364353"/>
            <a:ext cx="1077765" cy="50284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705402" y="7671686"/>
            <a:ext cx="2597300" cy="523522"/>
            <a:chOff x="3705402" y="7671686"/>
            <a:chExt cx="2597300" cy="52352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05402" y="7671686"/>
              <a:ext cx="2597300" cy="52352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842152" y="7666774"/>
            <a:ext cx="2304711" cy="57141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749212" y="8371435"/>
            <a:ext cx="3395601" cy="50284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569177" y="5865072"/>
            <a:ext cx="1138717" cy="1138717"/>
            <a:chOff x="2569177" y="5865072"/>
            <a:chExt cx="1138717" cy="113871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480000">
              <a:off x="2569177" y="5865072"/>
              <a:ext cx="1138717" cy="1138717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647995" y="6243959"/>
            <a:ext cx="1083909" cy="45713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603451" y="6383249"/>
            <a:ext cx="1023925" cy="305032"/>
            <a:chOff x="3603451" y="6383249"/>
            <a:chExt cx="1023925" cy="30503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3080000">
              <a:off x="3603451" y="6383249"/>
              <a:ext cx="1023925" cy="3050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280058" y="7136320"/>
            <a:ext cx="945926" cy="305032"/>
            <a:chOff x="3280058" y="7136320"/>
            <a:chExt cx="945926" cy="30503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3280058" y="7136320"/>
              <a:ext cx="945926" cy="305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9745" y="2024650"/>
            <a:ext cx="1767568" cy="18003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4030" y="4929525"/>
            <a:ext cx="2439078" cy="1620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8841" y="1405761"/>
            <a:ext cx="11268165" cy="5577999"/>
            <a:chOff x="4538841" y="1405761"/>
            <a:chExt cx="11268165" cy="55779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841" y="1405761"/>
              <a:ext cx="11268165" cy="55779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41721" y="5977594"/>
            <a:ext cx="8768266" cy="3590823"/>
            <a:chOff x="8541721" y="5977594"/>
            <a:chExt cx="8768266" cy="35908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5623" y="4411972"/>
              <a:ext cx="17542857" cy="71904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1721" y="5977594"/>
              <a:ext cx="8768266" cy="3590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9745" y="2024647"/>
            <a:ext cx="2255176" cy="9142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4030" y="4929525"/>
            <a:ext cx="2316998" cy="21231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0936" y="2117153"/>
            <a:ext cx="5705774" cy="7080347"/>
            <a:chOff x="11270936" y="2117153"/>
            <a:chExt cx="5705774" cy="7080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0936" y="2117153"/>
              <a:ext cx="5705774" cy="70803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6299" y="892371"/>
            <a:ext cx="5276098" cy="7812454"/>
            <a:chOff x="5586299" y="892371"/>
            <a:chExt cx="5276098" cy="78124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6299" y="892371"/>
              <a:ext cx="5276098" cy="7812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9745" y="1628259"/>
            <a:ext cx="1767575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4030" y="5100953"/>
            <a:ext cx="2252187" cy="1620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9333" y="1704448"/>
            <a:ext cx="5834192" cy="6171429"/>
            <a:chOff x="5339333" y="1704448"/>
            <a:chExt cx="583419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9333" y="1704448"/>
              <a:ext cx="5834192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54477" y="2992310"/>
            <a:ext cx="5626614" cy="6171429"/>
            <a:chOff x="11554477" y="2992310"/>
            <a:chExt cx="562661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4477" y="2992310"/>
              <a:ext cx="562661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19296" y="8023182"/>
            <a:ext cx="2203761" cy="5714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06858" y="2183849"/>
            <a:ext cx="2203761" cy="5714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9745" y="1628259"/>
            <a:ext cx="2283118" cy="25603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4030" y="5100953"/>
            <a:ext cx="2252187" cy="11174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33333" y="1704448"/>
            <a:ext cx="4637137" cy="2703870"/>
            <a:chOff x="5733333" y="1704448"/>
            <a:chExt cx="4637137" cy="2703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3333" y="1704448"/>
              <a:ext cx="4637137" cy="27038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52381" y="1894924"/>
            <a:ext cx="4014022" cy="3174051"/>
            <a:chOff x="12152381" y="1894924"/>
            <a:chExt cx="4014022" cy="31740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52381" y="1894924"/>
              <a:ext cx="4014022" cy="3174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3333" y="5181110"/>
            <a:ext cx="4702060" cy="3356784"/>
            <a:chOff x="5733333" y="5181110"/>
            <a:chExt cx="4702060" cy="3356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333" y="5181110"/>
              <a:ext cx="4702060" cy="33567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3678" y="6545690"/>
            <a:ext cx="6171429" cy="2843697"/>
            <a:chOff x="11073678" y="6545690"/>
            <a:chExt cx="6171429" cy="28436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3678" y="6545690"/>
              <a:ext cx="6171429" cy="28436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6192" y="866365"/>
            <a:ext cx="513892" cy="6856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81525" y="866365"/>
            <a:ext cx="489512" cy="6856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05849" y="8490278"/>
            <a:ext cx="484559" cy="6856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17430" y="5821887"/>
            <a:ext cx="481131" cy="6856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75651" y="1066359"/>
            <a:ext cx="4730294" cy="4571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7110" y="889540"/>
            <a:ext cx="3370836" cy="10158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4287" y="8728896"/>
            <a:ext cx="3655782" cy="4571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17043" y="5940829"/>
            <a:ext cx="4730294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554" y="1628259"/>
            <a:ext cx="1767575" cy="1800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9080" y="1057847"/>
            <a:ext cx="3865869" cy="4316363"/>
            <a:chOff x="5679080" y="1057847"/>
            <a:chExt cx="3865869" cy="43163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9080" y="1057847"/>
              <a:ext cx="3865869" cy="43163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7839" y="5177144"/>
            <a:ext cx="2743578" cy="16202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8233" y="2033931"/>
            <a:ext cx="8184487" cy="4306745"/>
            <a:chOff x="9298233" y="2033931"/>
            <a:chExt cx="8184487" cy="43067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8233" y="2033931"/>
              <a:ext cx="8184487" cy="43067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2014" y="4812884"/>
            <a:ext cx="7783395" cy="4483282"/>
            <a:chOff x="7612014" y="4812884"/>
            <a:chExt cx="7783395" cy="4483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2014" y="4812884"/>
              <a:ext cx="7783395" cy="4483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554" y="1628259"/>
            <a:ext cx="1767575" cy="1800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7839" y="5177144"/>
            <a:ext cx="2197991" cy="1620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68418" y="883916"/>
            <a:ext cx="8540510" cy="5414155"/>
            <a:chOff x="5068418" y="883916"/>
            <a:chExt cx="8540510" cy="54141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8418" y="883916"/>
              <a:ext cx="8540510" cy="54141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2228" y="4390994"/>
            <a:ext cx="8261779" cy="5044413"/>
            <a:chOff x="8992228" y="4390994"/>
            <a:chExt cx="8261779" cy="5044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2228" y="4390994"/>
              <a:ext cx="8261779" cy="5044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554" y="1628259"/>
            <a:ext cx="2255182" cy="1800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9744" y="5177144"/>
            <a:ext cx="3347272" cy="31288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39847" y="858062"/>
            <a:ext cx="9646851" cy="5790156"/>
            <a:chOff x="5239847" y="858062"/>
            <a:chExt cx="9646851" cy="57901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9847" y="858062"/>
              <a:ext cx="9646851" cy="57901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8986" y="5028571"/>
            <a:ext cx="7183041" cy="4325033"/>
            <a:chOff x="10348986" y="5028571"/>
            <a:chExt cx="7183041" cy="43250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1287" y="3139444"/>
              <a:ext cx="14371429" cy="865714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8986" y="5028571"/>
              <a:ext cx="7183041" cy="4325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2189" y="3812179"/>
            <a:ext cx="6447619" cy="3837547"/>
            <a:chOff x="-562189" y="3812179"/>
            <a:chExt cx="6447619" cy="3837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562189" y="3812179"/>
              <a:ext cx="6447619" cy="3837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363" y="93451"/>
            <a:ext cx="1834388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9591" y="3390348"/>
            <a:ext cx="1680847" cy="6856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7382" y="4714392"/>
            <a:ext cx="787725" cy="571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291" y="5513811"/>
            <a:ext cx="2236507" cy="17980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0405" y="4706773"/>
            <a:ext cx="756214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5640" y="4293870"/>
            <a:ext cx="2783129" cy="95026"/>
            <a:chOff x="1275640" y="4293870"/>
            <a:chExt cx="2783129" cy="950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5640" y="4293870"/>
              <a:ext cx="2783129" cy="950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148" y="5495725"/>
            <a:ext cx="756214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55465" y="3757417"/>
            <a:ext cx="6447619" cy="3837547"/>
            <a:chOff x="3755465" y="3757417"/>
            <a:chExt cx="6447619" cy="38375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755465" y="3757417"/>
              <a:ext cx="6447619" cy="383754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80755" y="3361777"/>
            <a:ext cx="1680847" cy="6856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95040" y="4650106"/>
            <a:ext cx="787725" cy="5714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96945" y="5459049"/>
            <a:ext cx="1598605" cy="17980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38060" y="4652011"/>
            <a:ext cx="756214" cy="54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93294" y="4239108"/>
            <a:ext cx="2783129" cy="95026"/>
            <a:chOff x="5593294" y="4239108"/>
            <a:chExt cx="2783129" cy="950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93294" y="4239108"/>
              <a:ext cx="2783129" cy="9502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28802" y="5440963"/>
            <a:ext cx="756214" cy="548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67587" y="3757417"/>
            <a:ext cx="6447619" cy="3837547"/>
            <a:chOff x="8167587" y="3757417"/>
            <a:chExt cx="6447619" cy="38375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8167587" y="3757417"/>
              <a:ext cx="6447619" cy="383754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97958" y="3373678"/>
            <a:ext cx="1680847" cy="6856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07162" y="4650106"/>
            <a:ext cx="787725" cy="5714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9144" y="5459049"/>
            <a:ext cx="1955710" cy="17980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50181" y="4652011"/>
            <a:ext cx="756214" cy="5485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05416" y="4239108"/>
            <a:ext cx="2783129" cy="95026"/>
            <a:chOff x="10005416" y="4239108"/>
            <a:chExt cx="2783129" cy="9502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05416" y="4239108"/>
              <a:ext cx="2783129" cy="9502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40924" y="5440963"/>
            <a:ext cx="756214" cy="5485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88406" y="3757417"/>
            <a:ext cx="6447619" cy="3837547"/>
            <a:chOff x="12488406" y="3757417"/>
            <a:chExt cx="6447619" cy="38375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2488406" y="3757417"/>
              <a:ext cx="6447619" cy="383754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837906" y="3354630"/>
            <a:ext cx="1680847" cy="68569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027981" y="4650106"/>
            <a:ext cx="787725" cy="57141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29954" y="5468573"/>
            <a:ext cx="1674913" cy="12373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326235" y="4239108"/>
            <a:ext cx="2783129" cy="95026"/>
            <a:chOff x="14326235" y="4239108"/>
            <a:chExt cx="2783129" cy="9502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26235" y="4239108"/>
              <a:ext cx="2783129" cy="9502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213857" y="4659154"/>
            <a:ext cx="756214" cy="54855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204334" y="5485720"/>
            <a:ext cx="756214" cy="54855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701497" y="1104630"/>
            <a:ext cx="7538583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3078" y="2127440"/>
            <a:ext cx="2255176" cy="18003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363" y="5048411"/>
            <a:ext cx="2561157" cy="11174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00441" y="1365271"/>
            <a:ext cx="10235341" cy="5025699"/>
            <a:chOff x="4900441" y="1365271"/>
            <a:chExt cx="10235341" cy="50256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0441" y="1365271"/>
              <a:ext cx="10235341" cy="50256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8708" y="5344600"/>
            <a:ext cx="7867615" cy="3650947"/>
            <a:chOff x="9188708" y="5344600"/>
            <a:chExt cx="7867615" cy="36509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4153" y="3754331"/>
              <a:ext cx="15742857" cy="730476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8708" y="5344600"/>
              <a:ext cx="7867615" cy="3650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9745" y="1628259"/>
            <a:ext cx="1767575" cy="1800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4030" y="5100953"/>
            <a:ext cx="3195580" cy="21231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17625" y="1508341"/>
            <a:ext cx="10037728" cy="4727190"/>
            <a:chOff x="6117625" y="1508341"/>
            <a:chExt cx="10037728" cy="4727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7625" y="1508341"/>
              <a:ext cx="10037728" cy="4727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3333" y="4575617"/>
            <a:ext cx="6444857" cy="4362319"/>
            <a:chOff x="10933333" y="4575617"/>
            <a:chExt cx="6444857" cy="4362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229" y="2643976"/>
              <a:ext cx="12895238" cy="873333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3333" y="4575617"/>
              <a:ext cx="6444857" cy="43623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1649" y="93451"/>
            <a:ext cx="1806622" cy="571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9745" y="1628259"/>
            <a:ext cx="1767575" cy="1800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52037" y="1134598"/>
            <a:ext cx="8347738" cy="7594939"/>
            <a:chOff x="5552037" y="1134598"/>
            <a:chExt cx="8347738" cy="75949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2037" y="1134598"/>
              <a:ext cx="8347738" cy="7594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5489" y="3865402"/>
            <a:ext cx="3885714" cy="5280738"/>
            <a:chOff x="12985489" y="3865402"/>
            <a:chExt cx="3885714" cy="5280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5327" y="1370804"/>
              <a:ext cx="7771429" cy="1056190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5489" y="3865402"/>
              <a:ext cx="3885714" cy="52807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034" y="5100953"/>
            <a:ext cx="2630438" cy="11174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0448" y="1500195"/>
            <a:ext cx="9776053" cy="71822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79564"/>
            <a:ext cx="6011912" cy="8818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3765136"/>
            <a:ext cx="2908796" cy="1391711"/>
            <a:chOff x="6441280" y="3765136"/>
            <a:chExt cx="2908796" cy="13917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403" y="3688947"/>
              <a:ext cx="2788971" cy="1696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435114" cy="1900172"/>
            <a:chOff x="0" y="0"/>
            <a:chExt cx="3435114" cy="1900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435114" cy="19001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3956" y="851735"/>
            <a:ext cx="2255182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6059" y="83927"/>
            <a:ext cx="71217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71685" y="502092"/>
            <a:ext cx="12742070" cy="9005969"/>
            <a:chOff x="4171685" y="502092"/>
            <a:chExt cx="12742070" cy="90059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1685" y="502092"/>
              <a:ext cx="12742070" cy="9005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30352" y="542659"/>
            <a:ext cx="14421789" cy="9200396"/>
            <a:chOff x="3530352" y="542659"/>
            <a:chExt cx="14421789" cy="9200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0352" y="542659"/>
              <a:ext cx="14421789" cy="9200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435114" cy="1666093"/>
            <a:chOff x="0" y="0"/>
            <a:chExt cx="3435114" cy="16660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435114" cy="16660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896" y="694500"/>
            <a:ext cx="2742789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6059" y="83927"/>
            <a:ext cx="712173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2227" y="3238256"/>
            <a:ext cx="9335135" cy="41104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5701" y="4637139"/>
            <a:ext cx="6974045" cy="8289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272" y="1538733"/>
            <a:ext cx="4696530" cy="1291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9832" y="3943511"/>
            <a:ext cx="10865787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277925"/>
            <a:ext cx="402597" cy="103787"/>
            <a:chOff x="8941427" y="3277925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941427" y="3277925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9832" y="4983355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9832" y="7053518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832" y="6023199"/>
            <a:ext cx="10865787" cy="1406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6579564"/>
            <a:ext cx="6291645" cy="881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0" y="1500196"/>
            <a:ext cx="10127176" cy="7182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70520" y="3765136"/>
            <a:ext cx="2879556" cy="1377721"/>
            <a:chOff x="6470520" y="3765136"/>
            <a:chExt cx="2879556" cy="137772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70520" y="4063335"/>
              <a:ext cx="2879556" cy="605318"/>
              <a:chOff x="6470520" y="4063335"/>
              <a:chExt cx="2879556" cy="60531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0520" y="4063335"/>
                <a:ext cx="2879556" cy="60531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4602" y="3689713"/>
              <a:ext cx="2760936" cy="1679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53992" y="5760043"/>
            <a:ext cx="1449272" cy="97750"/>
            <a:chOff x="11653992" y="5760043"/>
            <a:chExt cx="1449272" cy="97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3992" y="5760043"/>
              <a:ext cx="1449272" cy="977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4928" y="3841609"/>
            <a:ext cx="5419843" cy="5419843"/>
            <a:chOff x="6404928" y="3841609"/>
            <a:chExt cx="5419843" cy="5419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480000">
              <a:off x="6404928" y="3841609"/>
              <a:ext cx="5419843" cy="5419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368" y="83927"/>
            <a:ext cx="766587" cy="6856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2061" y="883915"/>
            <a:ext cx="4801591" cy="1023215"/>
            <a:chOff x="6742061" y="883915"/>
            <a:chExt cx="4801591" cy="10232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7436" y="772117"/>
              <a:ext cx="4462963" cy="134157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170448" y="1598668"/>
              <a:ext cx="373205" cy="308461"/>
              <a:chOff x="11170448" y="1598668"/>
              <a:chExt cx="373205" cy="30846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70448" y="1598668"/>
                <a:ext cx="373205" cy="3084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742061" y="883915"/>
              <a:ext cx="373205" cy="308461"/>
              <a:chOff x="6742061" y="883915"/>
              <a:chExt cx="373205" cy="3084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6742061" y="883915"/>
                <a:ext cx="373205" cy="308461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2959" y="1987131"/>
            <a:ext cx="3378201" cy="9142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44832" y="5614039"/>
            <a:ext cx="3342882" cy="1439422"/>
            <a:chOff x="13644832" y="5614039"/>
            <a:chExt cx="3342882" cy="14394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16286" y="6073601"/>
              <a:ext cx="3420105" cy="106973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10547" y="5579754"/>
              <a:ext cx="2675486" cy="411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1838" y="7041558"/>
            <a:ext cx="3342857" cy="1439428"/>
            <a:chOff x="1221838" y="7041558"/>
            <a:chExt cx="3342857" cy="14394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3267" y="7501125"/>
              <a:ext cx="3457140" cy="106973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5045" y="7007273"/>
              <a:ext cx="3072499" cy="411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94952" y="3883495"/>
            <a:ext cx="3342857" cy="1439423"/>
            <a:chOff x="2094952" y="3883495"/>
            <a:chExt cx="3342857" cy="14394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6382" y="4343058"/>
              <a:ext cx="3475044" cy="106973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68163" y="3849210"/>
              <a:ext cx="3072499" cy="4114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61628" y="3783494"/>
            <a:ext cx="541568" cy="547422"/>
            <a:chOff x="5561628" y="3783494"/>
            <a:chExt cx="541568" cy="5474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61628" y="3783494"/>
              <a:ext cx="541568" cy="5474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55577" y="4057205"/>
            <a:ext cx="1281450" cy="554996"/>
            <a:chOff x="6055577" y="4057205"/>
            <a:chExt cx="1281450" cy="5549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5577" y="4057205"/>
              <a:ext cx="1281450" cy="55499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54080" y="3730162"/>
            <a:ext cx="459011" cy="63998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54360" y="6805767"/>
            <a:ext cx="1537662" cy="554996"/>
            <a:chOff x="4954360" y="6805767"/>
            <a:chExt cx="1537662" cy="5549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140000">
              <a:off x="4954360" y="6805767"/>
              <a:ext cx="1537662" cy="5549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82737" y="6809554"/>
            <a:ext cx="541568" cy="547422"/>
            <a:chOff x="4682737" y="6809554"/>
            <a:chExt cx="541568" cy="54742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82737" y="6809554"/>
              <a:ext cx="541568" cy="54742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75193" y="6678702"/>
            <a:ext cx="472877" cy="7361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84216" y="5486332"/>
            <a:ext cx="541568" cy="547422"/>
            <a:chOff x="12984216" y="5486332"/>
            <a:chExt cx="541568" cy="54742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84216" y="5486332"/>
              <a:ext cx="541568" cy="54742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76660" y="5356806"/>
            <a:ext cx="478565" cy="73618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53992" y="5747154"/>
            <a:ext cx="123527" cy="123527"/>
            <a:chOff x="11653992" y="5747154"/>
            <a:chExt cx="123527" cy="1235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53992" y="5747154"/>
              <a:ext cx="123527" cy="12352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81056" y="5732729"/>
            <a:ext cx="2890594" cy="18003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7174" y="6992948"/>
            <a:ext cx="8555027" cy="1704629"/>
            <a:chOff x="1197174" y="6992948"/>
            <a:chExt cx="8555027" cy="1704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174" y="6992948"/>
              <a:ext cx="8555027" cy="17046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940" y="3993616"/>
            <a:ext cx="7232429" cy="2374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368" y="83927"/>
            <a:ext cx="766587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49306" y="3263489"/>
            <a:ext cx="5157039" cy="5686458"/>
            <a:chOff x="11649306" y="3263489"/>
            <a:chExt cx="5157039" cy="5686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580000">
              <a:off x="11816583" y="8050271"/>
              <a:ext cx="903698" cy="36570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580000">
              <a:off x="12687461" y="7990477"/>
              <a:ext cx="708249" cy="36570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80000">
              <a:off x="13496953" y="7923829"/>
              <a:ext cx="512800" cy="3657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80000">
              <a:off x="14157345" y="8161362"/>
              <a:ext cx="1241874" cy="34284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580000">
              <a:off x="15098064" y="8016251"/>
              <a:ext cx="802316" cy="3657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580000">
              <a:off x="15877524" y="7922631"/>
              <a:ext cx="512800" cy="36570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15021" y="3229204"/>
              <a:ext cx="935748" cy="41141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051405" y="5560449"/>
              <a:ext cx="4081401" cy="284152"/>
              <a:chOff x="10051405" y="5560449"/>
              <a:chExt cx="4081401" cy="28415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8064904" y="5420795"/>
                <a:ext cx="8171429" cy="571429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0051405" y="5560449"/>
                <a:ext cx="4081401" cy="2841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779732" y="6126381"/>
              <a:ext cx="285531" cy="1616845"/>
              <a:chOff x="12779732" y="6126381"/>
              <a:chExt cx="285531" cy="161684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2779732" y="6126381"/>
                <a:ext cx="285531" cy="16168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556839" y="6637493"/>
              <a:ext cx="285531" cy="1108908"/>
              <a:chOff x="13556839" y="6637493"/>
              <a:chExt cx="285531" cy="11089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3556839" y="6637493"/>
                <a:ext cx="285531" cy="11089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343252" y="6850191"/>
              <a:ext cx="285531" cy="896780"/>
              <a:chOff x="14343252" y="6850191"/>
              <a:chExt cx="285531" cy="8967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14343252" y="6850191"/>
                <a:ext cx="285531" cy="8967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142355" y="7040667"/>
              <a:ext cx="285531" cy="702559"/>
              <a:chOff x="15142355" y="7040667"/>
              <a:chExt cx="285531" cy="70255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15142355" y="7040667"/>
                <a:ext cx="285531" cy="70255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951127" y="7167651"/>
              <a:ext cx="285531" cy="578749"/>
              <a:chOff x="15951127" y="7167651"/>
              <a:chExt cx="285531" cy="57874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15951127" y="7167651"/>
                <a:ext cx="285531" cy="5787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649306" y="7743226"/>
              <a:ext cx="4877706" cy="11610"/>
              <a:chOff x="11649306" y="7743226"/>
              <a:chExt cx="4877706" cy="1161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649306" y="7743226"/>
                <a:ext cx="4877706" cy="1161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269822" y="1867967"/>
            <a:ext cx="3916007" cy="712366"/>
            <a:chOff x="12269822" y="1867967"/>
            <a:chExt cx="3916007" cy="7123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26014" y="1824159"/>
              <a:ext cx="4039429" cy="52570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81730" y="2323197"/>
              <a:ext cx="3120493" cy="34284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280826" y="2679379"/>
            <a:ext cx="2255182" cy="9142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80526" y="1557118"/>
            <a:ext cx="4801591" cy="1023215"/>
            <a:chOff x="780526" y="1557118"/>
            <a:chExt cx="4801591" cy="102321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5901" y="1445321"/>
              <a:ext cx="4462963" cy="134157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5208913" y="2271872"/>
              <a:ext cx="373205" cy="308461"/>
              <a:chOff x="5208913" y="2271872"/>
              <a:chExt cx="373205" cy="3084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208913" y="2271872"/>
                <a:ext cx="373205" cy="30846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80526" y="1557118"/>
              <a:ext cx="373205" cy="308461"/>
              <a:chOff x="780526" y="1557118"/>
              <a:chExt cx="373205" cy="3084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780526" y="1557118"/>
                <a:ext cx="373205" cy="308461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216959" y="9163248"/>
            <a:ext cx="1495332" cy="22856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21847" y="7181026"/>
            <a:ext cx="7979821" cy="119869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3205" y="5120395"/>
            <a:ext cx="2272860" cy="44924"/>
            <a:chOff x="83205" y="5120395"/>
            <a:chExt cx="2272860" cy="4492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83205" y="5120395"/>
              <a:ext cx="2272860" cy="44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7935" y="5408970"/>
            <a:ext cx="9904762" cy="3947692"/>
            <a:chOff x="6797935" y="5408970"/>
            <a:chExt cx="9904762" cy="3947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7935" y="5408970"/>
              <a:ext cx="9904762" cy="39476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97935" y="1205199"/>
            <a:ext cx="9904762" cy="3947692"/>
            <a:chOff x="6797935" y="1205199"/>
            <a:chExt cx="9904762" cy="39476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935" y="1205199"/>
              <a:ext cx="9904762" cy="39476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34443" y="1513583"/>
            <a:ext cx="3834921" cy="3330922"/>
            <a:chOff x="12534443" y="1513583"/>
            <a:chExt cx="3834921" cy="33309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4443" y="1513583"/>
              <a:ext cx="3834921" cy="33309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2906" y="4707506"/>
            <a:ext cx="3987807" cy="49995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7190" y="1809364"/>
            <a:ext cx="2742789" cy="1800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5159" y="4165437"/>
            <a:ext cx="370471" cy="95505"/>
            <a:chOff x="1615159" y="4165437"/>
            <a:chExt cx="370471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615159" y="4165437"/>
              <a:ext cx="370471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97935" y="1205199"/>
            <a:ext cx="666667" cy="666667"/>
            <a:chOff x="6797935" y="1205199"/>
            <a:chExt cx="666667" cy="6666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97935" y="1205199"/>
              <a:ext cx="666667" cy="666667"/>
              <a:chOff x="6797935" y="1205199"/>
              <a:chExt cx="666667" cy="6666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97935" y="1205199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2747" y="1344835"/>
              <a:ext cx="741368" cy="6856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9025" y="1418346"/>
            <a:ext cx="1777479" cy="4571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8229" y="2633667"/>
            <a:ext cx="3709622" cy="740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036030" y="5422739"/>
            <a:ext cx="666667" cy="666667"/>
            <a:chOff x="16036030" y="5422739"/>
            <a:chExt cx="666667" cy="6666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036030" y="5422739"/>
              <a:ext cx="666667" cy="666667"/>
              <a:chOff x="16036030" y="5422739"/>
              <a:chExt cx="666667" cy="66666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36030" y="5422739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10842" y="5562376"/>
              <a:ext cx="741368" cy="6856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37079" y="3994014"/>
            <a:ext cx="883787" cy="4571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20772" y="4131305"/>
            <a:ext cx="3734383" cy="740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262459" y="5717355"/>
            <a:ext cx="3772461" cy="3330922"/>
            <a:chOff x="7262459" y="5717355"/>
            <a:chExt cx="3772461" cy="33309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62459" y="5717355"/>
              <a:ext cx="3772461" cy="333092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83975" y="5670359"/>
            <a:ext cx="1071071" cy="4571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7368" y="83927"/>
            <a:ext cx="766587" cy="6856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46129" y="1005203"/>
            <a:ext cx="639754" cy="41141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87334" y="6736277"/>
            <a:ext cx="3049642" cy="7408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09525" y="8246020"/>
            <a:ext cx="4026533" cy="740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232811" y="6533270"/>
            <a:ext cx="1677066" cy="134165"/>
            <a:chOff x="14232811" y="6533270"/>
            <a:chExt cx="1677066" cy="1341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32811" y="6533270"/>
              <a:ext cx="1677066" cy="13416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460099" y="6189785"/>
            <a:ext cx="575986" cy="4114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39818" y="2129003"/>
            <a:ext cx="1686586" cy="447867"/>
            <a:chOff x="7639818" y="2129003"/>
            <a:chExt cx="1686586" cy="44786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649338" y="2442704"/>
              <a:ext cx="1677066" cy="134165"/>
              <a:chOff x="7649338" y="2442704"/>
              <a:chExt cx="1677066" cy="13416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49338" y="2442704"/>
                <a:ext cx="1677066" cy="13416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05533" y="2094718"/>
              <a:ext cx="575986" cy="4114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41008" y="3576041"/>
            <a:ext cx="1677066" cy="456067"/>
            <a:chOff x="7641008" y="3576041"/>
            <a:chExt cx="1677066" cy="4560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641008" y="3897943"/>
              <a:ext cx="1677066" cy="134165"/>
              <a:chOff x="7641008" y="3897943"/>
              <a:chExt cx="1677066" cy="13416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641008" y="3897943"/>
                <a:ext cx="1677066" cy="13416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06723" y="3541756"/>
              <a:ext cx="575984" cy="4114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233637" y="7686762"/>
            <a:ext cx="1802393" cy="446543"/>
            <a:chOff x="14233637" y="7686762"/>
            <a:chExt cx="1802393" cy="44654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233637" y="7999140"/>
              <a:ext cx="1677066" cy="134165"/>
              <a:chOff x="14233637" y="7999140"/>
              <a:chExt cx="1677066" cy="13416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233637" y="7999140"/>
                <a:ext cx="1677066" cy="134165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442704" y="7652477"/>
              <a:ext cx="575984" cy="411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1" y="1500197"/>
            <a:ext cx="9776037" cy="71822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79564"/>
            <a:ext cx="6254535" cy="881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41280" y="3765136"/>
            <a:ext cx="2908796" cy="1391711"/>
            <a:chOff x="6441280" y="3765136"/>
            <a:chExt cx="2908796" cy="13917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5403" y="3688947"/>
              <a:ext cx="2788971" cy="1696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332416"/>
            <a:ext cx="1569707" cy="169676"/>
            <a:chOff x="-13769" y="332416"/>
            <a:chExt cx="1569707" cy="169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332416"/>
              <a:ext cx="1569707" cy="1696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7363" y="83927"/>
            <a:ext cx="76658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7420" y="175350"/>
            <a:ext cx="1707995" cy="502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5896" y="1047086"/>
            <a:ext cx="15333922" cy="8698180"/>
            <a:chOff x="1475896" y="1047086"/>
            <a:chExt cx="15333922" cy="86981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896" y="1047086"/>
              <a:ext cx="15333922" cy="8698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2021-07-26T21:20:57Z</dcterms:created>
  <dcterms:modified xsi:type="dcterms:W3CDTF">2021-07-26T21:20:57Z</dcterms:modified>
</cp:coreProperties>
</file>